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932DC-43BF-49E3-9A1B-8D83AD67DD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3B1C8-5D6B-4F57-9058-6A1F0A88EE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379EF-CC4A-4861-AB0B-E55855D85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BEE45-52E8-452B-BEFB-556DAAB69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3EB77-0A77-4743-A28D-86294660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45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0F323-92B7-41AA-B089-4516E5071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D78C0E-F75A-4FE9-8C7B-CE15820EB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30D6E-37D2-4F9D-B0BA-1AF6409D9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2F080-290D-4F1C-853C-9FCC57AD5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F0841-81BD-49CC-BD06-955776C74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12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50A0CE-9CCA-42E7-A4ED-0985A569CA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EF3F5B-8D88-4A74-82F2-91542118E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A8924D-C6BC-47CC-AA72-22C3B8F70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ED68C-488C-4962-94A9-B02AEF454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6AF02-204B-4B8A-8707-A13ACFBA4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84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839EF-DCA0-4011-8907-11B85FF84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07D5D-BB92-4CC7-9C80-9970CF4FE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377C4-C5A8-4385-851F-638D028AC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8495B-B347-4C0C-B494-2F5161BD6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AE118-C5C2-4DFF-B3C4-741D7EC30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38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2CD7C-5B9D-440E-B961-87E45ADF2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EA209-D58D-49AB-BEB3-2B8DE175D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4BA14-CCE0-4D33-8A61-7992DCDD5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DA61A6-3EC2-43B5-ADF2-6C82810D0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455DF-D1A9-40DF-9655-D7187809B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4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A4D5B-F33A-4424-A30A-ABA294AB3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CF0CA-4767-4964-AB64-661E655F6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A66F8D-8F2A-4030-88D8-16A9B70B5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F4AFCE-EBD9-40CF-A70F-752DCEC26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3A7FA6-6820-4BBD-83CC-6B1FEB16B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6CFD8-947F-4D17-B244-02BC3362A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198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486B0-862C-472F-A0BE-4E0E72549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C009D-134F-431C-852F-022898A51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7412C8-54F2-4BD9-97DD-C34AA6F4D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88AA86-E6CF-4440-8210-1EFCCF819C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4B7192-57F1-48BE-A783-FC34B0C0A4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3B96EE-310C-446E-8757-773214E2D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65EE02-5004-40BA-B60E-BD384CA52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81B89A-83C5-4AB6-8A83-07B6F693F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08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26E33-0F71-4F3D-AEE0-24790AE48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C17DDF-EBBF-4D8D-B663-8ECC6D4E8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E95823-BF27-42D3-861A-A59F66C5F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32B7A9-5C00-47A5-8331-D8FCDFBCD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6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F1A53B-3863-46FF-A298-17C864EDF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70D8FB-4673-4907-81B9-789F161C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4EDE2-7E66-42B6-B260-79AFDFF18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0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AFE31-A857-499F-8DDB-926C78973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F4413-5524-41BE-8EF5-9A8BFB2A8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07FF1-4069-4336-96A6-FDBBC3FA5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12452-E462-4305-9FD1-BC97567C0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9FBB78-AECC-4644-A1BF-314F98D53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12719-AC02-46CA-B44F-FAE9BF50C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4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E9816-6BFA-48FE-90C1-5CD9BC58D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F30F42-DC2F-4DF7-BF00-4C3E2467A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A5CEA-9620-47DD-8BB4-F37F53FD4D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5631E-7068-4E77-82C3-55FD78D24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462E4C-6103-438F-9705-40EBB1801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44A2A5-D6AC-4F3F-A77B-186B84FE3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09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9E7895-6940-4C57-89AB-CF15394B5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9449B-B053-4AD0-9C05-1DDEB449D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C5EC8-D83D-40DC-A39D-7ECD5AA47A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927A6-DC93-4AE6-A166-C7F7D197D338}" type="datetimeFigureOut">
              <a:rPr lang="en-US" smtClean="0"/>
              <a:t>9/19/2021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0258F-2C54-4379-96B6-F74701F9C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2C839-4F8E-4B7F-BB11-306816F79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94E92-1F49-4EDE-A75F-081B109F9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01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9A2CC-2EE1-4E1C-B2E7-EBA06339B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Beaver Hacks Fall 2021: Greenhouse Invaders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120E2-16EC-4F3B-BF45-4581147C6D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4400" dirty="0"/>
              <a:t>Inspiration</a:t>
            </a:r>
          </a:p>
          <a:p>
            <a:pPr lvl="1"/>
            <a:r>
              <a:rPr lang="en-US" sz="4400" dirty="0"/>
              <a:t>Space Invader inspired game based on this quarter’s topic on climate and energy</a:t>
            </a:r>
          </a:p>
          <a:p>
            <a:endParaRPr lang="en-US" sz="4400" dirty="0"/>
          </a:p>
          <a:p>
            <a:r>
              <a:rPr lang="en-US" sz="4400" dirty="0"/>
              <a:t>What it does</a:t>
            </a:r>
          </a:p>
          <a:p>
            <a:pPr lvl="1"/>
            <a:r>
              <a:rPr lang="en-US" sz="4400" dirty="0"/>
              <a:t>A playable game </a:t>
            </a:r>
          </a:p>
          <a:p>
            <a:endParaRPr lang="en-US" sz="4400" dirty="0"/>
          </a:p>
          <a:p>
            <a:r>
              <a:rPr lang="en-US" sz="4400" dirty="0"/>
              <a:t>How we built it</a:t>
            </a:r>
          </a:p>
          <a:p>
            <a:pPr lvl="1"/>
            <a:r>
              <a:rPr lang="en-US" sz="4400" dirty="0"/>
              <a:t>Game is built on Python using the </a:t>
            </a:r>
            <a:r>
              <a:rPr lang="en-US" sz="4400" dirty="0" err="1"/>
              <a:t>Pygame</a:t>
            </a:r>
            <a:r>
              <a:rPr lang="en-US" sz="4400" dirty="0"/>
              <a:t> library</a:t>
            </a:r>
          </a:p>
          <a:p>
            <a:pPr lvl="1"/>
            <a:endParaRPr lang="en-US" sz="4400" dirty="0"/>
          </a:p>
          <a:p>
            <a:r>
              <a:rPr lang="en-US" sz="4400" dirty="0"/>
              <a:t>Challenges we ran into</a:t>
            </a:r>
          </a:p>
          <a:p>
            <a:pPr lvl="1"/>
            <a:r>
              <a:rPr lang="en-US" sz="4400" dirty="0"/>
              <a:t>Learning the Git workflow and keeping code modular for easy integration</a:t>
            </a:r>
          </a:p>
          <a:p>
            <a:endParaRPr lang="en-US" sz="4400" dirty="0"/>
          </a:p>
          <a:p>
            <a:r>
              <a:rPr lang="en-US" sz="4400" dirty="0"/>
              <a:t>Accomplishments that we're proud of</a:t>
            </a:r>
          </a:p>
          <a:p>
            <a:pPr lvl="1"/>
            <a:r>
              <a:rPr lang="en-US" sz="4400" dirty="0"/>
              <a:t>A working game!</a:t>
            </a:r>
          </a:p>
          <a:p>
            <a:endParaRPr lang="en-US" sz="4400" dirty="0"/>
          </a:p>
          <a:p>
            <a:r>
              <a:rPr lang="en-US" sz="4400" dirty="0"/>
              <a:t>What we learned</a:t>
            </a:r>
          </a:p>
          <a:p>
            <a:pPr lvl="1"/>
            <a:r>
              <a:rPr lang="en-US" sz="4400" dirty="0"/>
              <a:t>The general Git workflow, and object oriented programming</a:t>
            </a:r>
          </a:p>
          <a:p>
            <a:endParaRPr lang="en-US" sz="4400" dirty="0"/>
          </a:p>
          <a:p>
            <a:r>
              <a:rPr lang="en-US" sz="4400" dirty="0"/>
              <a:t>What's next for Greenhouse Invaders</a:t>
            </a:r>
          </a:p>
          <a:p>
            <a:pPr lvl="1"/>
            <a:r>
              <a:rPr lang="en-US" sz="4400" dirty="0"/>
              <a:t>Future improvements can be to add new enemies, levels, and further bug fixes</a:t>
            </a:r>
          </a:p>
          <a:p>
            <a:endParaRPr lang="en-US" dirty="0"/>
          </a:p>
        </p:txBody>
      </p:sp>
      <p:pic>
        <p:nvPicPr>
          <p:cNvPr id="6" name="Content Placeholder 5" descr="Text&#10;&#10;Description automatically generated with low confidence">
            <a:extLst>
              <a:ext uri="{FF2B5EF4-FFF2-40B4-BE49-F238E27FC236}">
                <a16:creationId xmlns:a16="http://schemas.microsoft.com/office/drawing/2014/main" id="{E37D206D-9142-470D-B120-6E479FA871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12087"/>
            <a:ext cx="5181600" cy="3978414"/>
          </a:xfrm>
        </p:spPr>
      </p:pic>
    </p:spTree>
    <p:extLst>
      <p:ext uri="{BB962C8B-B14F-4D97-AF65-F5344CB8AC3E}">
        <p14:creationId xmlns:p14="http://schemas.microsoft.com/office/powerpoint/2010/main" val="4184733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96</Words>
  <Application>Microsoft Office PowerPoint</Application>
  <PresentationFormat>Widescreen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Beaver Hacks Fall 2021: Greenhouse Invaders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Beaver Hacks Fall 2021: Greenhouse Invaders</dc:title>
  <dc:creator>Saechao, Kao</dc:creator>
  <cp:lastModifiedBy>Saechao, Kao</cp:lastModifiedBy>
  <cp:revision>1</cp:revision>
  <dcterms:created xsi:type="dcterms:W3CDTF">2021-09-19T20:55:02Z</dcterms:created>
  <dcterms:modified xsi:type="dcterms:W3CDTF">2021-09-19T21:07:28Z</dcterms:modified>
</cp:coreProperties>
</file>

<file path=docProps/thumbnail.jpeg>
</file>